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58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FF"/>
    <a:srgbClr val="FFFF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50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BFC60-C037-4799-9651-A6B758CF6F77}" type="datetimeFigureOut">
              <a:rPr lang="en-US" smtClean="0"/>
              <a:t>3/12/2012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054A-E50C-4DDC-A849-1C451B23B9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2079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BFC60-C037-4799-9651-A6B758CF6F77}" type="datetimeFigureOut">
              <a:rPr lang="en-US" smtClean="0"/>
              <a:t>3/12/2012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054A-E50C-4DDC-A849-1C451B23B9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30146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BFC60-C037-4799-9651-A6B758CF6F77}" type="datetimeFigureOut">
              <a:rPr lang="en-US" smtClean="0"/>
              <a:t>3/12/2012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054A-E50C-4DDC-A849-1C451B23B9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043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BFC60-C037-4799-9651-A6B758CF6F77}" type="datetimeFigureOut">
              <a:rPr lang="en-US" smtClean="0"/>
              <a:t>3/12/2012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054A-E50C-4DDC-A849-1C451B23B9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487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BFC60-C037-4799-9651-A6B758CF6F77}" type="datetimeFigureOut">
              <a:rPr lang="en-US" smtClean="0"/>
              <a:t>3/12/2012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054A-E50C-4DDC-A849-1C451B23B9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4347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BFC60-C037-4799-9651-A6B758CF6F77}" type="datetimeFigureOut">
              <a:rPr lang="en-US" smtClean="0"/>
              <a:t>3/12/2012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054A-E50C-4DDC-A849-1C451B23B9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384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BFC60-C037-4799-9651-A6B758CF6F77}" type="datetimeFigureOut">
              <a:rPr lang="en-US" smtClean="0"/>
              <a:t>3/12/2012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054A-E50C-4DDC-A849-1C451B23B9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52816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BFC60-C037-4799-9651-A6B758CF6F77}" type="datetimeFigureOut">
              <a:rPr lang="en-US" smtClean="0"/>
              <a:t>3/12/2012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054A-E50C-4DDC-A849-1C451B23B9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2158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BFC60-C037-4799-9651-A6B758CF6F77}" type="datetimeFigureOut">
              <a:rPr lang="en-US" smtClean="0"/>
              <a:t>3/12/2012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054A-E50C-4DDC-A849-1C451B23B9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886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BFC60-C037-4799-9651-A6B758CF6F77}" type="datetimeFigureOut">
              <a:rPr lang="en-US" smtClean="0"/>
              <a:t>3/12/2012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054A-E50C-4DDC-A849-1C451B23B9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3200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BFC60-C037-4799-9651-A6B758CF6F77}" type="datetimeFigureOut">
              <a:rPr lang="en-US" smtClean="0"/>
              <a:t>3/12/2012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054A-E50C-4DDC-A849-1C451B23B9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3070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7BFC60-C037-4799-9651-A6B758CF6F77}" type="datetimeFigureOut">
              <a:rPr lang="en-US" smtClean="0"/>
              <a:t>3/12/2012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25054A-E50C-4DDC-A849-1C451B23B9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521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vionnaswatching.files.wordpress.com/2011/09/morning_de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0" y="-158261"/>
            <a:ext cx="9438835" cy="7016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109317" y="-135401"/>
            <a:ext cx="9136380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96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cruff LET" pitchFamily="2" charset="0"/>
              </a:rPr>
              <a:t>Good Morning</a:t>
            </a:r>
          </a:p>
          <a:p>
            <a:pPr algn="ctr"/>
            <a:r>
              <a:rPr lang="en-US" sz="96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cruff LET" pitchFamily="2" charset="0"/>
              </a:rPr>
              <a:t>To You!</a:t>
            </a:r>
            <a:endParaRPr lang="en-US" sz="96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Scruff LE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8504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8100" y="466516"/>
            <a:ext cx="6268447" cy="2800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Good morning to you!</a:t>
            </a:r>
            <a:endParaRPr kumimoji="0" lang="en-US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Good morning to you!</a:t>
            </a:r>
            <a:endParaRPr kumimoji="0" lang="en-US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Good morning everybody,</a:t>
            </a:r>
            <a:endParaRPr kumimoji="0" lang="en-US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Good morning to you!</a:t>
            </a:r>
            <a:endParaRPr kumimoji="0" lang="en-US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4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6123" y="381000"/>
            <a:ext cx="2818327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462591" y="3505200"/>
            <a:ext cx="6218818" cy="2800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Wherever you are,</a:t>
            </a:r>
            <a:endParaRPr kumimoji="0" lang="en-US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Whatever you do</a:t>
            </a:r>
            <a:endParaRPr kumimoji="0" lang="en-US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We sing you this greeting:</a:t>
            </a:r>
            <a:endParaRPr kumimoji="0" lang="en-US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Good morning to you!</a:t>
            </a:r>
            <a:endParaRPr kumimoji="0" lang="en-US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2957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737723"/>
            <a:ext cx="2268538" cy="2224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4814252"/>
            <a:ext cx="3276600" cy="21456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-7620" y="152400"/>
            <a:ext cx="5305491" cy="2585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In France, in Japan,</a:t>
            </a:r>
            <a:endParaRPr kumimoji="0" 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In old Amsterdam,</a:t>
            </a:r>
            <a:endParaRPr kumimoji="0" 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They all say good morning,</a:t>
            </a:r>
            <a:endParaRPr kumimoji="0" 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Good morning to you!</a:t>
            </a:r>
            <a:endParaRPr kumimoji="0" 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3429000" y="3849767"/>
            <a:ext cx="5415009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If you’re taking a bath</a:t>
            </a:r>
            <a:endParaRPr kumimoji="0" 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Or doing your math</a:t>
            </a:r>
            <a:endParaRPr kumimoji="0" 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We wish you good morning</a:t>
            </a:r>
            <a:endParaRPr kumimoji="0" 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Good morning to you!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609897">
            <a:off x="5372558" y="832720"/>
            <a:ext cx="3353189" cy="1271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1649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572" b="55191"/>
          <a:stretch>
            <a:fillRect/>
          </a:stretch>
        </p:blipFill>
        <p:spPr bwMode="auto">
          <a:xfrm>
            <a:off x="26670" y="4648200"/>
            <a:ext cx="2450035" cy="2105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7" name="Picture 1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7874" y="4522470"/>
            <a:ext cx="2459456" cy="2335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1869723" y="2868335"/>
            <a:ext cx="5305491" cy="203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The cats and the dogs,</a:t>
            </a:r>
            <a:endParaRPr kumimoji="0" 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The frogs and the hogs</a:t>
            </a:r>
            <a:endParaRPr kumimoji="0" 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They all say good morning,</a:t>
            </a:r>
            <a:endParaRPr kumimoji="0" 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-49530" y="4648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Good morning to you!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2226" y="0"/>
            <a:ext cx="3979545" cy="2751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6239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Picture 5" descr="http://nicksecondlife.files.wordpress.com/2009/11/star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9826" y="-41910"/>
            <a:ext cx="9296400" cy="6869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866615" y="3962400"/>
            <a:ext cx="5123518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On Venus and Mars,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The moon and the stars,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Have all gone to bed now,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So good morning to you!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923174" y="176426"/>
            <a:ext cx="7010400" cy="3581400"/>
            <a:chOff x="1344930" y="144780"/>
            <a:chExt cx="6537960" cy="3135630"/>
          </a:xfrm>
        </p:grpSpPr>
        <p:sp>
          <p:nvSpPr>
            <p:cNvPr id="5" name="Rounded Rectangle 4"/>
            <p:cNvSpPr/>
            <p:nvPr/>
          </p:nvSpPr>
          <p:spPr>
            <a:xfrm>
              <a:off x="1344930" y="144780"/>
              <a:ext cx="6537960" cy="3124200"/>
            </a:xfrm>
            <a:prstGeom prst="roundRect">
              <a:avLst/>
            </a:prstGeom>
            <a:solidFill>
              <a:srgbClr val="000000">
                <a:alpha val="65098"/>
              </a:srgbClr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pic>
          <p:nvPicPr>
            <p:cNvPr id="6" name="Picture 5"/>
            <p:cNvPicPr/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4321" b="95267" l="4888" r="94094">
                          <a14:foregroundMark x1="4888" y1="39918" x2="8147" y2="33539"/>
                          <a14:foregroundMark x1="8147" y1="65638" x2="7128" y2="67901"/>
                          <a14:foregroundMark x1="17719" y1="80247" x2="17719" y2="80247"/>
                          <a14:foregroundMark x1="33605" y1="91770" x2="33605" y2="91770"/>
                          <a14:foregroundMark x1="52953" y1="95679" x2="52953" y2="95679"/>
                          <a14:foregroundMark x1="72505" y1="88889" x2="72505" y2="88889"/>
                          <a14:foregroundMark x1="86558" y1="76337" x2="86558" y2="76337"/>
                          <a14:foregroundMark x1="94297" y1="52058" x2="94297" y2="52058"/>
                          <a14:foregroundMark x1="90428" y1="29218" x2="90428" y2="29218"/>
                          <a14:foregroundMark x1="79837" y1="13580" x2="79837" y2="13580"/>
                          <a14:foregroundMark x1="59063" y1="4321" x2="59063" y2="4321"/>
                          <a14:foregroundMark x1="28310" y1="7819" x2="28310" y2="7819"/>
                          <a14:foregroundMark x1="13035" y1="21811" x2="13035" y2="2181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56385" y="144780"/>
              <a:ext cx="3168015" cy="313563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" name="Picture 6"/>
            <p:cNvPicPr/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33010" y="480060"/>
              <a:ext cx="2286000" cy="2286000"/>
            </a:xfrm>
            <a:prstGeom prst="rect">
              <a:avLst/>
            </a:prstGeom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411885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36" t="29224" r="42466" b="23288"/>
          <a:stretch/>
        </p:blipFill>
        <p:spPr bwMode="auto">
          <a:xfrm>
            <a:off x="0" y="0"/>
            <a:ext cx="9144000" cy="685419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Rounded Rectangle 4"/>
          <p:cNvSpPr/>
          <p:nvPr/>
        </p:nvSpPr>
        <p:spPr>
          <a:xfrm>
            <a:off x="2009887" y="228600"/>
            <a:ext cx="5124223" cy="2362200"/>
          </a:xfrm>
          <a:prstGeom prst="roundRect">
            <a:avLst/>
          </a:prstGeom>
          <a:solidFill>
            <a:srgbClr val="FFFFFF">
              <a:alpha val="54118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2009887" y="228600"/>
            <a:ext cx="5124223" cy="2585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The oak trees and flowers</a:t>
            </a:r>
            <a:endParaRPr kumimoji="0" 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All wait for the hours</a:t>
            </a:r>
            <a:endParaRPr kumimoji="0" 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Of blue sky and sunshine,</a:t>
            </a:r>
            <a:endParaRPr kumimoji="0" 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Good morning to you!</a:t>
            </a:r>
            <a:endParaRPr kumimoji="0" 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4478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3" t="21523" r="80856" b="57187"/>
          <a:stretch/>
        </p:blipFill>
        <p:spPr bwMode="auto">
          <a:xfrm>
            <a:off x="-64184" y="0"/>
            <a:ext cx="9144000" cy="68300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Rounded Rectangle 4"/>
          <p:cNvSpPr/>
          <p:nvPr/>
        </p:nvSpPr>
        <p:spPr>
          <a:xfrm>
            <a:off x="1676400" y="4267200"/>
            <a:ext cx="5662832" cy="2308324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710690" y="4267200"/>
            <a:ext cx="5662832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Wherever you are,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While in Daddy’s car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We sing you these greetings: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Good morning to you!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26670" y="1900535"/>
            <a:ext cx="184731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</a:b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5968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7" name="Picture 5" descr="http://femalefundamentals.com/blog/wp-content/uploads/2011/02/sunshine_meditation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91" t="437" r="9091" b="-437"/>
          <a:stretch/>
        </p:blipFill>
        <p:spPr bwMode="auto">
          <a:xfrm>
            <a:off x="0" y="0"/>
            <a:ext cx="9144000" cy="6974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574688" y="1779089"/>
            <a:ext cx="5903184" cy="34160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457056" tIns="457056" rIns="457056" bIns="457056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Good morning to you!</a:t>
            </a:r>
            <a:endParaRPr kumimoji="0" 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Good morning to you!</a:t>
            </a:r>
            <a:endParaRPr kumimoji="0" 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Good morning everybody,</a:t>
            </a:r>
            <a:endParaRPr kumimoji="0" 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Good morning to you!</a:t>
            </a:r>
            <a:endParaRPr kumimoji="0" 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en-US" sz="3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</a:br>
            <a:endParaRPr kumimoji="0" lang="en-US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719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322</TotalTime>
  <Words>187</Words>
  <Application>Microsoft Office PowerPoint</Application>
  <PresentationFormat>On-screen Show (4:3)</PresentationFormat>
  <Paragraphs>40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denham</dc:creator>
  <cp:lastModifiedBy>denham</cp:lastModifiedBy>
  <cp:revision>5</cp:revision>
  <dcterms:created xsi:type="dcterms:W3CDTF">2012-03-12T13:58:45Z</dcterms:created>
  <dcterms:modified xsi:type="dcterms:W3CDTF">2012-03-12T19:21:18Z</dcterms:modified>
</cp:coreProperties>
</file>